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0" r:id="rId5"/>
    <p:sldId id="263" r:id="rId6"/>
    <p:sldId id="262" r:id="rId7"/>
    <p:sldId id="265" r:id="rId8"/>
    <p:sldId id="266" r:id="rId9"/>
    <p:sldId id="270" r:id="rId10"/>
    <p:sldId id="269" r:id="rId11"/>
    <p:sldId id="267" r:id="rId12"/>
    <p:sldId id="271" r:id="rId13"/>
  </p:sldIdLst>
  <p:sldSz cx="12192000" cy="6858000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11-23T05:19:04.248"/>
    </inkml:context>
    <inkml:brush xml:id="br0">
      <inkml:brushProperty name="width" value="0.05" units="cm"/>
      <inkml:brushProperty name="height" value="0.05" units="cm"/>
      <inkml:brushProperty name="color" value="#F6630D"/>
      <inkml:brushProperty name="ignorePressure" value="1"/>
    </inkml:brush>
  </inkml:definitions>
  <inkml:trace contextRef="#ctx0" brushRef="#br0">0 1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91F54-D73E-4112-B0C4-97D38258C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4679CD9-7710-4AE8-B6E7-ED5F32C538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C66EB-4639-4A8B-A7D4-051FAB36B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39A0F-248B-4931-95F4-BE4102DB5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F55FF-E09E-4C6F-BA37-386C89571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972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8A5A6-020B-47FB-97AC-0CE9023812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723598-5846-4F39-884F-D2FF466338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71CA94-382C-44A5-8192-2C864D250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DE243-66E6-4E19-8C29-28E45F3C6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0958A8-5751-4EA3-B3F2-1889F4BEE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1291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1815B9-2764-4AB6-BECE-23756D7DB2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AD3962-CB73-40BD-828B-60E31CE505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C64725-D51E-4EF5-ABA5-4EED8BE9F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9993A8-A568-4FAF-AEBA-081AFB18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4A76BE-43F7-4857-8462-F9CBCD17D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4176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EBA03-8445-4F25-BF22-DE2EC10A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CEBE93-B666-4AA1-B273-52434825B3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5C2DFF-4C47-44EC-9001-345E3E5F7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B53615-D29D-4259-A3BE-6F649CF63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2F578C-9754-48AE-9F29-B31095505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6483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A4DCA-F4AA-4785-834D-767243D7D3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DFC28-95FD-4CD6-A47E-35378CD06C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D62471-9DFC-4B44-A928-B0CB30A79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8EF0F-1705-48F0-93E5-9E9926045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5AD95A-B77D-4FFD-80EC-79ADC7E30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9494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DFA2D-7826-4D6E-9FB7-C294497E1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06038-0FCC-443B-B354-016927F5EC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043F8D-8972-4CA9-B3E1-B48FAC421F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51FDEB-11C8-41EE-96F4-9AA3A3461A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D47016-226F-4239-85B8-E80B61489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D3EE2F-9CB8-4435-BD80-38BD24855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68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6C622-F32E-4C1E-A590-5B8B49CAE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A20F51-F86B-4D7D-8954-731F478EA5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178C50-99B8-4C00-AD0B-6AA2A7EBB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BC74BC-A67A-487D-B3DC-9EB5A0B903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B6900A-949B-4466-A77B-5AD482C0C7A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9A6836-1E19-490C-A921-C407DF643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59961E-AB4C-4715-9847-D9AB3BEA9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61B134-484A-4EDE-BC27-4BA601E82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6712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494C4-B9C5-464C-ABF6-C7F06853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32A6B23-D741-424C-94B9-45BD40F2C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13B606-EED8-49F7-A331-DCF85BBE2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CA492C-9714-4236-98EB-539593B2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6099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AB2749-4386-4D17-B261-3A1F92640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090CBB-28C6-4F4B-A4C2-A0A965A64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E51B4B-EEAB-4052-A32A-21ACA9EDB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3109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26B40-7BCF-4A35-8939-6ECEC862B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FC6D0-A527-4FD2-8B2B-92035476F2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7B7C8-778F-44DC-ADE7-BE1957195F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9534CB-788D-498B-97C8-4CA71F2A6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C5601-A5F8-495A-A946-FEB61E6DC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08CC31-6664-4C48-8A28-FFF58A95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1268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B9F8A-F07E-4A35-9333-8B7240C18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F3ACB1F-DF85-4848-B100-766CF381AA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26187-A699-40DC-B1B1-0176EAA662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C12A1D-B8ED-4845-8D96-E2A8CCB64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A91CC-047A-4417-8565-EFF6D30FD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30299F-4E1C-4D07-ACA5-AD309FEB5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7936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2993EE-235A-4F11-917E-2BDB46D34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DEC8E9-BFF6-4C1E-BFC3-E7377543C6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63D193-2072-4857-BA89-534845A68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2CADC-AA5C-4192-9D4A-C32806F61EB4}" type="datetimeFigureOut">
              <a:rPr lang="en-AU" smtClean="0"/>
              <a:t>23/11/2020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234E88-A29B-41A6-839E-9EEFCFFC0B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60415-47DD-4FFB-8972-2735A1F43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303DA-6CED-4C5C-BCD9-11191C6F98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677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B78B4-94E6-4C7A-A545-1AF58D3E3C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How to view your enrolments and </a:t>
            </a:r>
            <a:r>
              <a:rPr lang="en-AU"/>
              <a:t>send emails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B6A84-6EEF-4497-9A96-DCC1357417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For tutors</a:t>
            </a:r>
          </a:p>
        </p:txBody>
      </p:sp>
    </p:spTree>
    <p:extLst>
      <p:ext uri="{BB962C8B-B14F-4D97-AF65-F5344CB8AC3E}">
        <p14:creationId xmlns:p14="http://schemas.microsoft.com/office/powerpoint/2010/main" val="2681084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5ED50-03D4-42A9-BF58-DFB976F2D7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Prepare email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F84ADDC-E117-482A-89FD-2C724B1AD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626755"/>
            <a:ext cx="6708422" cy="4802620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2B8842C4-4CDB-4317-A188-715BB4057D9B}"/>
              </a:ext>
            </a:extLst>
          </p:cNvPr>
          <p:cNvSpPr/>
          <p:nvPr/>
        </p:nvSpPr>
        <p:spPr>
          <a:xfrm>
            <a:off x="3928533" y="1861520"/>
            <a:ext cx="2167467" cy="948267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Insert title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CA2D59CA-1F0A-48E1-9C5D-62A9B659FB92}"/>
              </a:ext>
            </a:extLst>
          </p:cNvPr>
          <p:cNvSpPr/>
          <p:nvPr/>
        </p:nvSpPr>
        <p:spPr>
          <a:xfrm>
            <a:off x="4006288" y="3301545"/>
            <a:ext cx="2167467" cy="948267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Add message</a:t>
            </a:r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44F37C92-0A7B-43F0-AF81-E64A0372E292}"/>
              </a:ext>
            </a:extLst>
          </p:cNvPr>
          <p:cNvSpPr/>
          <p:nvPr/>
        </p:nvSpPr>
        <p:spPr>
          <a:xfrm>
            <a:off x="2844799" y="5142786"/>
            <a:ext cx="2167467" cy="1024749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Choose file if needed</a:t>
            </a:r>
          </a:p>
        </p:txBody>
      </p:sp>
    </p:spTree>
    <p:extLst>
      <p:ext uri="{BB962C8B-B14F-4D97-AF65-F5344CB8AC3E}">
        <p14:creationId xmlns:p14="http://schemas.microsoft.com/office/powerpoint/2010/main" val="14235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F61B6-342D-42B7-B7B9-027CF52681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Use the send emails option and choose your course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4520CC-A718-41E3-9464-EAFF6456A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78" y="1914525"/>
            <a:ext cx="8139289" cy="4578350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C80F1104-996A-4048-B0EF-BA21BAC8184F}"/>
              </a:ext>
            </a:extLst>
          </p:cNvPr>
          <p:cNvSpPr/>
          <p:nvPr/>
        </p:nvSpPr>
        <p:spPr>
          <a:xfrm>
            <a:off x="3579845" y="5059186"/>
            <a:ext cx="2133600" cy="1433689"/>
          </a:xfrm>
          <a:prstGeom prst="lef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Send enrolment emails</a:t>
            </a:r>
          </a:p>
        </p:txBody>
      </p:sp>
    </p:spTree>
    <p:extLst>
      <p:ext uri="{BB962C8B-B14F-4D97-AF65-F5344CB8AC3E}">
        <p14:creationId xmlns:p14="http://schemas.microsoft.com/office/powerpoint/2010/main" val="3857374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8AC38D-76DD-43B9-8B43-1AF6A560A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795587"/>
            <a:ext cx="6972300" cy="12668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0B7C03-F9C7-4719-9874-02518FD67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Choose which course members the email goes to before pressing send emails</a:t>
            </a:r>
          </a:p>
        </p:txBody>
      </p:sp>
    </p:spTree>
    <p:extLst>
      <p:ext uri="{BB962C8B-B14F-4D97-AF65-F5344CB8AC3E}">
        <p14:creationId xmlns:p14="http://schemas.microsoft.com/office/powerpoint/2010/main" val="12633080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5FD4AC5-6544-4302-AE8A-4A611BCC8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180" y="1642186"/>
            <a:ext cx="8310466" cy="4674637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517ED00A-3C8B-4A48-AAC1-AC6CDB581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 to the website and choose the Admin Login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0A96C2AF-1434-4B2A-9F50-525423DE9152}"/>
              </a:ext>
            </a:extLst>
          </p:cNvPr>
          <p:cNvSpPr/>
          <p:nvPr/>
        </p:nvSpPr>
        <p:spPr>
          <a:xfrm>
            <a:off x="4554793" y="2967749"/>
            <a:ext cx="1735494" cy="1100912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Admin Login</a:t>
            </a:r>
          </a:p>
        </p:txBody>
      </p:sp>
    </p:spTree>
    <p:extLst>
      <p:ext uri="{BB962C8B-B14F-4D97-AF65-F5344CB8AC3E}">
        <p14:creationId xmlns:p14="http://schemas.microsoft.com/office/powerpoint/2010/main" val="2021474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94A06-9E9C-4EF7-A49E-D3CCE88D1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After login, choose ‘reports’ on left menu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D039FA-B030-4DC5-B5B5-A581DCEF59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139" y="1765333"/>
            <a:ext cx="8537222" cy="4802187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0E1FEFC4-6EE9-439E-BB28-616172DF8261}"/>
              </a:ext>
            </a:extLst>
          </p:cNvPr>
          <p:cNvSpPr/>
          <p:nvPr/>
        </p:nvSpPr>
        <p:spPr>
          <a:xfrm>
            <a:off x="2295331" y="2654559"/>
            <a:ext cx="2752530" cy="223468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Choose reports</a:t>
            </a:r>
          </a:p>
        </p:txBody>
      </p:sp>
    </p:spTree>
    <p:extLst>
      <p:ext uri="{BB962C8B-B14F-4D97-AF65-F5344CB8AC3E}">
        <p14:creationId xmlns:p14="http://schemas.microsoft.com/office/powerpoint/2010/main" val="3219001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96B7F-0252-4884-B7C7-79433FB29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 to enrolments tab and then list enrolments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605A03-F1DD-467A-9C19-BFA078269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8756" y="1866195"/>
            <a:ext cx="7349067" cy="4133850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3BAC20DA-C5D5-4428-9F1C-B252ED8C8D78}"/>
              </a:ext>
            </a:extLst>
          </p:cNvPr>
          <p:cNvSpPr/>
          <p:nvPr/>
        </p:nvSpPr>
        <p:spPr>
          <a:xfrm>
            <a:off x="3890865" y="3704254"/>
            <a:ext cx="1931436" cy="1147665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Choose list enrolments</a:t>
            </a:r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D12908BC-A558-40D9-8E44-866831EB8AF2}"/>
              </a:ext>
            </a:extLst>
          </p:cNvPr>
          <p:cNvSpPr/>
          <p:nvPr/>
        </p:nvSpPr>
        <p:spPr>
          <a:xfrm>
            <a:off x="4853476" y="2244901"/>
            <a:ext cx="2705878" cy="1371600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Enrolments tab</a:t>
            </a:r>
          </a:p>
        </p:txBody>
      </p:sp>
    </p:spTree>
    <p:extLst>
      <p:ext uri="{BB962C8B-B14F-4D97-AF65-F5344CB8AC3E}">
        <p14:creationId xmlns:p14="http://schemas.microsoft.com/office/powerpoint/2010/main" val="2583935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55BAE-4E86-470B-8B13-14CECF3DF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Choose your course from the drop down list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1D3B43-6C1B-43E1-B7FA-0942564B2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422" y="1817511"/>
            <a:ext cx="8037689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4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9886B0-CDED-4F55-A970-D99ACB4A1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Then you will view your enrolees without the waitlist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FA3A0B-A909-45B6-B4CD-D2E623461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6889" y="1834445"/>
            <a:ext cx="7766756" cy="43688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1A8E048-1D41-4AA1-AFE2-6496BA4AFC3F}"/>
                  </a:ext>
                </a:extLst>
              </p14:cNvPr>
              <p14:cNvContentPartPr/>
              <p14:nvPr/>
            </p14:nvContentPartPr>
            <p14:xfrm>
              <a:off x="3517516" y="3237384"/>
              <a:ext cx="360" cy="3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1A8E048-1D41-4AA1-AFE2-6496BA4AFC3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08516" y="3228744"/>
                <a:ext cx="18000" cy="180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06C87311-C9B1-4D7E-86DD-AFAC1F9C07CB}"/>
              </a:ext>
            </a:extLst>
          </p:cNvPr>
          <p:cNvSpPr/>
          <p:nvPr/>
        </p:nvSpPr>
        <p:spPr>
          <a:xfrm>
            <a:off x="3517516" y="3331029"/>
            <a:ext cx="3310332" cy="40874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005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72C9B-405E-4AB8-800A-F24090185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To email your members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4C5B4D-762A-4012-A6B4-C6F4D856AC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345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F99FE-AD94-4FD1-81DC-7D0725C9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Choose send email on left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9E0B04-38A8-48A4-BACA-453653BA1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08" y="1690688"/>
            <a:ext cx="8593494" cy="4833840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D0037D75-6CE7-463D-98F2-8A16E3FAEC0F}"/>
              </a:ext>
            </a:extLst>
          </p:cNvPr>
          <p:cNvSpPr/>
          <p:nvPr/>
        </p:nvSpPr>
        <p:spPr>
          <a:xfrm>
            <a:off x="1978090" y="2799184"/>
            <a:ext cx="2761861" cy="2174033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Send email</a:t>
            </a:r>
          </a:p>
        </p:txBody>
      </p:sp>
    </p:spTree>
    <p:extLst>
      <p:ext uri="{BB962C8B-B14F-4D97-AF65-F5344CB8AC3E}">
        <p14:creationId xmlns:p14="http://schemas.microsoft.com/office/powerpoint/2010/main" val="2457004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E8CE3-5362-41B0-9D1E-75CD74F00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Go to the Enrolments tab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59DCAE-92AA-4A2D-A9AD-C5639E42B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849" y="1780981"/>
            <a:ext cx="8677469" cy="4881076"/>
          </a:xfrm>
          <a:prstGeom prst="rect">
            <a:avLst/>
          </a:prstGeom>
        </p:spPr>
      </p:pic>
      <p:sp>
        <p:nvSpPr>
          <p:cNvPr id="4" name="Arrow: Left 3">
            <a:extLst>
              <a:ext uri="{FF2B5EF4-FFF2-40B4-BE49-F238E27FC236}">
                <a16:creationId xmlns:a16="http://schemas.microsoft.com/office/drawing/2014/main" id="{64F13B42-A88E-4E05-BBA6-6B65BC4F031F}"/>
              </a:ext>
            </a:extLst>
          </p:cNvPr>
          <p:cNvSpPr/>
          <p:nvPr/>
        </p:nvSpPr>
        <p:spPr>
          <a:xfrm>
            <a:off x="4320073" y="1576874"/>
            <a:ext cx="2640564" cy="2155371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/>
              <a:t>Enrolments Tab</a:t>
            </a:r>
          </a:p>
        </p:txBody>
      </p:sp>
    </p:spTree>
    <p:extLst>
      <p:ext uri="{BB962C8B-B14F-4D97-AF65-F5344CB8AC3E}">
        <p14:creationId xmlns:p14="http://schemas.microsoft.com/office/powerpoint/2010/main" val="3211400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115</Words>
  <Application>Microsoft Office PowerPoint</Application>
  <PresentationFormat>Widescreen</PresentationFormat>
  <Paragraphs>23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How to view your enrolments and send emails</vt:lpstr>
      <vt:lpstr>Go to the website and choose the Admin Login</vt:lpstr>
      <vt:lpstr>After login, choose ‘reports’ on left menu</vt:lpstr>
      <vt:lpstr>Go to enrolments tab and then list enrolments</vt:lpstr>
      <vt:lpstr>Choose your course from the drop down list</vt:lpstr>
      <vt:lpstr>Then you will view your enrolees without the waitlist</vt:lpstr>
      <vt:lpstr>To email your members</vt:lpstr>
      <vt:lpstr>Choose send email on left</vt:lpstr>
      <vt:lpstr>Go to the Enrolments tab</vt:lpstr>
      <vt:lpstr>Prepare email</vt:lpstr>
      <vt:lpstr>Use the send emails option and choose your course</vt:lpstr>
      <vt:lpstr>Choose which course members the email goes to before pressing send emails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view your enrolments</dc:title>
  <dc:creator>Del Stitz</dc:creator>
  <cp:lastModifiedBy>Del Stitz</cp:lastModifiedBy>
  <cp:revision>8</cp:revision>
  <cp:lastPrinted>2020-11-23T04:44:33Z</cp:lastPrinted>
  <dcterms:created xsi:type="dcterms:W3CDTF">2020-11-23T04:29:03Z</dcterms:created>
  <dcterms:modified xsi:type="dcterms:W3CDTF">2020-11-23T05:51:14Z</dcterms:modified>
</cp:coreProperties>
</file>